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Helvetica Neue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4">
          <p15:clr>
            <a:srgbClr val="9AA0A6"/>
          </p15:clr>
        </p15:guide>
        <p15:guide id="2" pos="5616">
          <p15:clr>
            <a:srgbClr val="9AA0A6"/>
          </p15:clr>
        </p15:guide>
        <p15:guide id="3" orient="horz" pos="144">
          <p15:clr>
            <a:srgbClr val="9AA0A6"/>
          </p15:clr>
        </p15:guide>
        <p15:guide id="4" orient="horz" pos="3096">
          <p15:clr>
            <a:srgbClr val="9AA0A6"/>
          </p15:clr>
        </p15:guide>
        <p15:guide id="5" pos="1152">
          <p15:clr>
            <a:srgbClr val="9AA0A6"/>
          </p15:clr>
        </p15:guide>
        <p15:guide id="6" pos="2582">
          <p15:clr>
            <a:srgbClr val="9AA0A6"/>
          </p15:clr>
        </p15:guide>
        <p15:guide id="7" pos="648">
          <p15:clr>
            <a:srgbClr val="9AA0A6"/>
          </p15:clr>
        </p15:guide>
        <p15:guide id="8" pos="1661">
          <p15:clr>
            <a:srgbClr val="9AA0A6"/>
          </p15:clr>
        </p15:guide>
        <p15:guide id="9" orient="horz" pos="582">
          <p15:clr>
            <a:srgbClr val="9AA0A6"/>
          </p15:clr>
        </p15:guide>
        <p15:guide id="10" pos="3085">
          <p15:clr>
            <a:srgbClr val="9AA0A6"/>
          </p15:clr>
        </p15:guide>
        <p15:guide id="11" orient="horz" pos="999">
          <p15:clr>
            <a:srgbClr val="9AA0A6"/>
          </p15:clr>
        </p15:guide>
        <p15:guide id="12" pos="2122">
          <p15:clr>
            <a:srgbClr val="9AA0A6"/>
          </p15:clr>
        </p15:guide>
        <p15:guide id="13" pos="3638">
          <p15:clr>
            <a:srgbClr val="9AA0A6"/>
          </p15:clr>
        </p15:guide>
        <p15:guide id="14" pos="4099">
          <p15:clr>
            <a:srgbClr val="9AA0A6"/>
          </p15:clr>
        </p15:guide>
        <p15:guide id="15" pos="4608">
          <p15:clr>
            <a:srgbClr val="9AA0A6"/>
          </p15:clr>
        </p15:guide>
        <p15:guide id="16" pos="5112">
          <p15:clr>
            <a:srgbClr val="9AA0A6"/>
          </p15:clr>
        </p15:guide>
        <p15:guide id="17" pos="19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"/>
        <p:guide pos="5616"/>
        <p:guide pos="144" orient="horz"/>
        <p:guide pos="3096" orient="horz"/>
        <p:guide pos="1152"/>
        <p:guide pos="2582"/>
        <p:guide pos="648"/>
        <p:guide pos="1661"/>
        <p:guide pos="582" orient="horz"/>
        <p:guide pos="3085"/>
        <p:guide pos="999" orient="horz"/>
        <p:guide pos="2122"/>
        <p:guide pos="3638"/>
        <p:guide pos="4099"/>
        <p:guide pos="4608"/>
        <p:guide pos="5112"/>
        <p:guide pos="19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13" Type="http://schemas.openxmlformats.org/officeDocument/2006/relationships/font" Target="fonts/HelveticaNeue-italic.fntdata"/><Relationship Id="rId12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f822e9e1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f822e9e1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003ece9b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003ece9b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003ece9b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003ece9b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003ece9b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003ece9b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003ece9b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003ece9b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">
  <p:cSld name="SECTION_HEADER_2_3_1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225" y="4697123"/>
            <a:ext cx="548700" cy="2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Blank">
  <p:cSld name="SECTION_HEADER_2_1_1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Quote 01">
  <p:cSld name="CUSTOM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242625" y="227475"/>
            <a:ext cx="8672700" cy="468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-44400" y="2298225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8598000" y="2298225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Quote 02">
  <p:cSld name="CUSTOM_2">
    <p:bg>
      <p:bgPr>
        <a:solidFill>
          <a:srgbClr val="004839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242625" y="227475"/>
            <a:ext cx="8672700" cy="4687500"/>
          </a:xfrm>
          <a:prstGeom prst="rect">
            <a:avLst/>
          </a:prstGeom>
          <a:solidFill>
            <a:srgbClr val="C7D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-44400" y="2298225"/>
            <a:ext cx="546000" cy="546000"/>
          </a:xfrm>
          <a:prstGeom prst="ellipse">
            <a:avLst/>
          </a:prstGeom>
          <a:solidFill>
            <a:srgbClr val="0048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8598000" y="2298225"/>
            <a:ext cx="546000" cy="546000"/>
          </a:xfrm>
          <a:prstGeom prst="ellipse">
            <a:avLst/>
          </a:prstGeom>
          <a:solidFill>
            <a:srgbClr val="0048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144">
          <p15:clr>
            <a:srgbClr val="FA7B17"/>
          </p15:clr>
        </p15:guide>
        <p15:guide id="3" pos="5616">
          <p15:clr>
            <a:srgbClr val="FA7B17"/>
          </p15:clr>
        </p15:guide>
        <p15:guide id="4" orient="horz" pos="3096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Blank with Footer 02">
  <p:cSld name="SECTION_HEADER_2_3">
    <p:bg>
      <p:bgPr>
        <a:solidFill>
          <a:schemeClr val="accen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327293" y="4583651"/>
            <a:ext cx="62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225" y="4697123"/>
            <a:ext cx="548700" cy="2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 3">
  <p:cSld name="SECTION_HEADER_2_3_3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327293" y="4583651"/>
            <a:ext cx="62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225" y="4697123"/>
            <a:ext cx="548700" cy="219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4"/>
          <p:cNvCxnSpPr/>
          <p:nvPr/>
        </p:nvCxnSpPr>
        <p:spPr>
          <a:xfrm flipH="1" rot="10800000">
            <a:off x="228600" y="2482533"/>
            <a:ext cx="8686800" cy="9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4"/>
          <p:cNvCxnSpPr/>
          <p:nvPr/>
        </p:nvCxnSpPr>
        <p:spPr>
          <a:xfrm flipH="1" rot="10800000">
            <a:off x="228600" y="3242566"/>
            <a:ext cx="8686800" cy="9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4"/>
          <p:cNvCxnSpPr/>
          <p:nvPr/>
        </p:nvCxnSpPr>
        <p:spPr>
          <a:xfrm flipH="1" rot="10800000">
            <a:off x="228600" y="1719250"/>
            <a:ext cx="8686800" cy="9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4"/>
          <p:cNvCxnSpPr/>
          <p:nvPr/>
        </p:nvCxnSpPr>
        <p:spPr>
          <a:xfrm flipH="1" rot="10800000">
            <a:off x="228600" y="3913100"/>
            <a:ext cx="8686800" cy="9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4"/>
          <p:cNvCxnSpPr/>
          <p:nvPr/>
        </p:nvCxnSpPr>
        <p:spPr>
          <a:xfrm rot="10800000">
            <a:off x="2698025" y="1356550"/>
            <a:ext cx="0" cy="3227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4"/>
          <p:cNvCxnSpPr/>
          <p:nvPr/>
        </p:nvCxnSpPr>
        <p:spPr>
          <a:xfrm rot="10800000">
            <a:off x="3972600" y="1356550"/>
            <a:ext cx="0" cy="3227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4"/>
          <p:cNvCxnSpPr/>
          <p:nvPr/>
        </p:nvCxnSpPr>
        <p:spPr>
          <a:xfrm rot="10800000">
            <a:off x="5247175" y="1356550"/>
            <a:ext cx="0" cy="3227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4"/>
          <p:cNvCxnSpPr/>
          <p:nvPr/>
        </p:nvCxnSpPr>
        <p:spPr>
          <a:xfrm rot="10800000">
            <a:off x="6521750" y="1356550"/>
            <a:ext cx="0" cy="3227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4"/>
          <p:cNvCxnSpPr/>
          <p:nvPr/>
        </p:nvCxnSpPr>
        <p:spPr>
          <a:xfrm rot="10800000">
            <a:off x="7796325" y="1356550"/>
            <a:ext cx="0" cy="3227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lank with Footer">
  <p:cSld name="SECTION_HEADER_2_3_2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327293" y="4583651"/>
            <a:ext cx="62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>
                <a:solidFill>
                  <a:schemeClr val="lt1"/>
                </a:solidFill>
              </a:defRPr>
            </a:lvl1pPr>
            <a:lvl2pPr lvl="1" rtl="0" algn="r">
              <a:buNone/>
              <a:defRPr>
                <a:solidFill>
                  <a:schemeClr val="lt1"/>
                </a:solidFill>
              </a:defRPr>
            </a:lvl2pPr>
            <a:lvl3pPr lvl="2" rtl="0" algn="r">
              <a:buNone/>
              <a:defRPr>
                <a:solidFill>
                  <a:schemeClr val="lt1"/>
                </a:solidFill>
              </a:defRPr>
            </a:lvl3pPr>
            <a:lvl4pPr lvl="3" rtl="0" algn="r">
              <a:buNone/>
              <a:defRPr>
                <a:solidFill>
                  <a:schemeClr val="lt1"/>
                </a:solidFill>
              </a:defRPr>
            </a:lvl4pPr>
            <a:lvl5pPr lvl="4" rtl="0" algn="r">
              <a:buNone/>
              <a:defRPr>
                <a:solidFill>
                  <a:schemeClr val="lt1"/>
                </a:solidFill>
              </a:defRPr>
            </a:lvl5pPr>
            <a:lvl6pPr lvl="5" rtl="0" algn="r">
              <a:buNone/>
              <a:defRPr>
                <a:solidFill>
                  <a:schemeClr val="lt1"/>
                </a:solidFill>
              </a:defRPr>
            </a:lvl6pPr>
            <a:lvl7pPr lvl="6" rtl="0" algn="r">
              <a:buNone/>
              <a:defRPr>
                <a:solidFill>
                  <a:schemeClr val="lt1"/>
                </a:solidFill>
              </a:defRPr>
            </a:lvl7pPr>
            <a:lvl8pPr lvl="7" rtl="0" algn="r">
              <a:buNone/>
              <a:defRPr>
                <a:solidFill>
                  <a:schemeClr val="lt1"/>
                </a:solidFill>
              </a:defRPr>
            </a:lvl8pPr>
            <a:lvl9pPr lvl="8" rtl="0" algn="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2" type="sldNum"/>
          </p:nvPr>
        </p:nvSpPr>
        <p:spPr>
          <a:xfrm>
            <a:off x="8327293" y="4583651"/>
            <a:ext cx="62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495" l="0" r="0" t="495"/>
          <a:stretch/>
        </p:blipFill>
        <p:spPr>
          <a:xfrm>
            <a:off x="336225" y="4697123"/>
            <a:ext cx="548700" cy="2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with Footer">
  <p:cSld name="SECTION_HEADER_2_3_2_4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327293" y="4583651"/>
            <a:ext cx="62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>
                <a:solidFill>
                  <a:schemeClr val="lt1"/>
                </a:solidFill>
              </a:defRPr>
            </a:lvl1pPr>
            <a:lvl2pPr lvl="1" rtl="0" algn="r">
              <a:buNone/>
              <a:defRPr>
                <a:solidFill>
                  <a:schemeClr val="lt1"/>
                </a:solidFill>
              </a:defRPr>
            </a:lvl2pPr>
            <a:lvl3pPr lvl="2" rtl="0" algn="r">
              <a:buNone/>
              <a:defRPr>
                <a:solidFill>
                  <a:schemeClr val="lt1"/>
                </a:solidFill>
              </a:defRPr>
            </a:lvl3pPr>
            <a:lvl4pPr lvl="3" rtl="0" algn="r">
              <a:buNone/>
              <a:defRPr>
                <a:solidFill>
                  <a:schemeClr val="lt1"/>
                </a:solidFill>
              </a:defRPr>
            </a:lvl4pPr>
            <a:lvl5pPr lvl="4" rtl="0" algn="r">
              <a:buNone/>
              <a:defRPr>
                <a:solidFill>
                  <a:schemeClr val="lt1"/>
                </a:solidFill>
              </a:defRPr>
            </a:lvl5pPr>
            <a:lvl6pPr lvl="5" rtl="0" algn="r">
              <a:buNone/>
              <a:defRPr>
                <a:solidFill>
                  <a:schemeClr val="lt1"/>
                </a:solidFill>
              </a:defRPr>
            </a:lvl6pPr>
            <a:lvl7pPr lvl="6" rtl="0" algn="r">
              <a:buNone/>
              <a:defRPr>
                <a:solidFill>
                  <a:schemeClr val="lt1"/>
                </a:solidFill>
              </a:defRPr>
            </a:lvl7pPr>
            <a:lvl8pPr lvl="7" rtl="0" algn="r">
              <a:buNone/>
              <a:defRPr>
                <a:solidFill>
                  <a:schemeClr val="lt1"/>
                </a:solidFill>
              </a:defRPr>
            </a:lvl8pPr>
            <a:lvl9pPr lvl="8" rtl="0" algn="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6"/>
          <p:cNvSpPr txBox="1"/>
          <p:nvPr>
            <p:ph idx="2" type="sldNum"/>
          </p:nvPr>
        </p:nvSpPr>
        <p:spPr>
          <a:xfrm>
            <a:off x="8327293" y="4583651"/>
            <a:ext cx="62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69" l="0" r="0" t="79"/>
          <a:stretch/>
        </p:blipFill>
        <p:spPr>
          <a:xfrm>
            <a:off x="336225" y="4697123"/>
            <a:ext cx="548699" cy="2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lank with Footer 2">
  <p:cSld name="SECTION_HEADER_2_3_2_3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327293" y="4583651"/>
            <a:ext cx="62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>
                <a:solidFill>
                  <a:schemeClr val="lt1"/>
                </a:solidFill>
              </a:defRPr>
            </a:lvl1pPr>
            <a:lvl2pPr lvl="1" rtl="0" algn="r">
              <a:buNone/>
              <a:defRPr>
                <a:solidFill>
                  <a:schemeClr val="lt1"/>
                </a:solidFill>
              </a:defRPr>
            </a:lvl2pPr>
            <a:lvl3pPr lvl="2" rtl="0" algn="r">
              <a:buNone/>
              <a:defRPr>
                <a:solidFill>
                  <a:schemeClr val="lt1"/>
                </a:solidFill>
              </a:defRPr>
            </a:lvl3pPr>
            <a:lvl4pPr lvl="3" rtl="0" algn="r">
              <a:buNone/>
              <a:defRPr>
                <a:solidFill>
                  <a:schemeClr val="lt1"/>
                </a:solidFill>
              </a:defRPr>
            </a:lvl4pPr>
            <a:lvl5pPr lvl="4" rtl="0" algn="r">
              <a:buNone/>
              <a:defRPr>
                <a:solidFill>
                  <a:schemeClr val="lt1"/>
                </a:solidFill>
              </a:defRPr>
            </a:lvl5pPr>
            <a:lvl6pPr lvl="5" rtl="0" algn="r">
              <a:buNone/>
              <a:defRPr>
                <a:solidFill>
                  <a:schemeClr val="lt1"/>
                </a:solidFill>
              </a:defRPr>
            </a:lvl6pPr>
            <a:lvl7pPr lvl="6" rtl="0" algn="r">
              <a:buNone/>
              <a:defRPr>
                <a:solidFill>
                  <a:schemeClr val="lt1"/>
                </a:solidFill>
              </a:defRPr>
            </a:lvl7pPr>
            <a:lvl8pPr lvl="7" rtl="0" algn="r">
              <a:buNone/>
              <a:defRPr>
                <a:solidFill>
                  <a:schemeClr val="lt1"/>
                </a:solidFill>
              </a:defRPr>
            </a:lvl8pPr>
            <a:lvl9pPr lvl="8" rtl="0" algn="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/>
          <p:nvPr>
            <p:ph idx="2" type="sldNum"/>
          </p:nvPr>
        </p:nvSpPr>
        <p:spPr>
          <a:xfrm>
            <a:off x="8327293" y="4583651"/>
            <a:ext cx="62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495" l="0" r="0" t="495"/>
          <a:stretch/>
        </p:blipFill>
        <p:spPr>
          <a:xfrm>
            <a:off x="336225" y="4697123"/>
            <a:ext cx="548700" cy="2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lank with Footer 3">
  <p:cSld name="SECTION_HEADER_2_3_2_2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3312533" y="463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buNone/>
              <a:defRPr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buNone/>
              <a:defRPr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buNone/>
              <a:defRPr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buNone/>
              <a:defRPr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buNone/>
              <a:defRPr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buNone/>
              <a:defRPr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buNone/>
              <a:defRPr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buNone/>
              <a:defRPr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495" l="0" r="0" t="495"/>
          <a:stretch/>
        </p:blipFill>
        <p:spPr>
          <a:xfrm>
            <a:off x="336225" y="4697123"/>
            <a:ext cx="548700" cy="2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ockup">
  <p:cSld name="SECTION_HEADER_2_3_2_1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b="69" l="0" r="0" t="79"/>
          <a:stretch/>
        </p:blipFill>
        <p:spPr>
          <a:xfrm>
            <a:off x="336225" y="4697123"/>
            <a:ext cx="548699" cy="219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327293" y="4583651"/>
            <a:ext cx="62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Blank">
  <p:cSld name="SECTION_HEADER_2_2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1"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378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Char char="●"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○"/>
              <a:defRPr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Char char="■"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Char char="●"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Char char="○"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Char char="■"/>
              <a:defRPr sz="1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Char char="●"/>
              <a:defRPr sz="1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○"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8" y="4697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accent1"/>
                </a:solidFill>
              </a:defRPr>
            </a:lvl1pPr>
            <a:lvl2pPr lvl="1" algn="ctr">
              <a:buNone/>
              <a:defRPr sz="800">
                <a:solidFill>
                  <a:schemeClr val="accent1"/>
                </a:solidFill>
              </a:defRPr>
            </a:lvl2pPr>
            <a:lvl3pPr lvl="2" algn="ctr">
              <a:buNone/>
              <a:defRPr sz="800">
                <a:solidFill>
                  <a:schemeClr val="accent1"/>
                </a:solidFill>
              </a:defRPr>
            </a:lvl3pPr>
            <a:lvl4pPr lvl="3" algn="ctr">
              <a:buNone/>
              <a:defRPr sz="800">
                <a:solidFill>
                  <a:schemeClr val="accent1"/>
                </a:solidFill>
              </a:defRPr>
            </a:lvl4pPr>
            <a:lvl5pPr lvl="4" algn="ctr">
              <a:buNone/>
              <a:defRPr sz="800">
                <a:solidFill>
                  <a:schemeClr val="accent1"/>
                </a:solidFill>
              </a:defRPr>
            </a:lvl5pPr>
            <a:lvl6pPr lvl="5" algn="ctr">
              <a:buNone/>
              <a:defRPr sz="800">
                <a:solidFill>
                  <a:schemeClr val="accent1"/>
                </a:solidFill>
              </a:defRPr>
            </a:lvl6pPr>
            <a:lvl7pPr lvl="6" algn="ctr">
              <a:buNone/>
              <a:defRPr sz="800">
                <a:solidFill>
                  <a:schemeClr val="accent1"/>
                </a:solidFill>
              </a:defRPr>
            </a:lvl7pPr>
            <a:lvl8pPr lvl="7" algn="ctr">
              <a:buNone/>
              <a:defRPr sz="800">
                <a:solidFill>
                  <a:schemeClr val="accent1"/>
                </a:solidFill>
              </a:defRPr>
            </a:lvl8pPr>
            <a:lvl9pPr lvl="8" algn="ctr">
              <a:buNone/>
              <a:defRPr sz="800">
                <a:solidFill>
                  <a:schemeClr val="accen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4294967295" type="title"/>
          </p:nvPr>
        </p:nvSpPr>
        <p:spPr>
          <a:xfrm>
            <a:off x="139975" y="218900"/>
            <a:ext cx="8669100" cy="26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TPAC </a:t>
            </a:r>
            <a:endParaRPr sz="9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2025</a:t>
            </a:r>
            <a:endParaRPr sz="9600">
              <a:solidFill>
                <a:schemeClr val="lt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7" y="4599050"/>
            <a:ext cx="941600" cy="2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4294967295" type="title"/>
          </p:nvPr>
        </p:nvSpPr>
        <p:spPr>
          <a:xfrm>
            <a:off x="228600" y="923100"/>
            <a:ext cx="34668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1"/>
                </a:solidFill>
              </a:rPr>
              <a:t>The SMB identity disadvantage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</a:rPr>
              <a:t>I</a:t>
            </a:r>
            <a:r>
              <a:rPr b="0" lang="en" sz="1400">
                <a:solidFill>
                  <a:schemeClr val="dk1"/>
                </a:solidFill>
              </a:rPr>
              <a:t>ndependent retailers struggle to identify their buyers, degrading the experience: </a:t>
            </a:r>
            <a:br>
              <a:rPr b="0"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no </a:t>
            </a:r>
            <a:r>
              <a:rPr lang="en" sz="1400">
                <a:solidFill>
                  <a:schemeClr val="dk1"/>
                </a:solidFill>
              </a:rPr>
              <a:t>personalization, </a:t>
            </a:r>
            <a:r>
              <a:rPr lang="en" sz="1400">
                <a:solidFill>
                  <a:schemeClr val="dk1"/>
                </a:solidFill>
              </a:rPr>
              <a:t>lost carts, opaque shipping costs 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</a:rPr>
              <a:t>Marketplaces have rich data and signed in users, perpetually furthering their advantage.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737" y="344927"/>
            <a:ext cx="2182275" cy="445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612" y="344933"/>
            <a:ext cx="2182275" cy="445363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4294967295" type="title"/>
          </p:nvPr>
        </p:nvSpPr>
        <p:spPr>
          <a:xfrm>
            <a:off x="228600" y="923100"/>
            <a:ext cx="31770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1"/>
                </a:solidFill>
              </a:rPr>
              <a:t>The 3P cookies approach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</a:rPr>
              <a:t>Effective where </a:t>
            </a:r>
            <a:r>
              <a:rPr b="0" lang="en" sz="1400">
                <a:solidFill>
                  <a:schemeClr val="dk1"/>
                </a:solidFill>
              </a:rPr>
              <a:t>possible</a:t>
            </a:r>
            <a:r>
              <a:rPr b="0" lang="en" sz="1400">
                <a:solidFill>
                  <a:schemeClr val="dk1"/>
                </a:solidFill>
              </a:rPr>
              <a:t>, but not widely </a:t>
            </a:r>
            <a:r>
              <a:rPr b="0" lang="en" sz="1400">
                <a:solidFill>
                  <a:schemeClr val="dk1"/>
                </a:solidFill>
              </a:rPr>
              <a:t>available, privacy-preserving, or future-proof</a:t>
            </a:r>
            <a:endParaRPr b="0" sz="3500"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63" y="350057"/>
            <a:ext cx="2182276" cy="444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37" y="350057"/>
            <a:ext cx="2182276" cy="444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4294967295" type="title"/>
          </p:nvPr>
        </p:nvSpPr>
        <p:spPr>
          <a:xfrm>
            <a:off x="228600" y="923100"/>
            <a:ext cx="30981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1"/>
                </a:solidFill>
              </a:rPr>
              <a:t>A better way </a:t>
            </a:r>
            <a:br>
              <a:rPr b="0" lang="en" sz="2800">
                <a:solidFill>
                  <a:schemeClr val="dk1"/>
                </a:solidFill>
              </a:rPr>
            </a:br>
            <a:r>
              <a:rPr b="0" lang="en" sz="2800">
                <a:solidFill>
                  <a:schemeClr val="dk1"/>
                </a:solidFill>
              </a:rPr>
              <a:t>with FedCM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</a:rPr>
              <a:t>Buyers take their shopping identity with them across the open web. 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</a:rPr>
              <a:t>Privacy-preserving</a:t>
            </a:r>
            <a:r>
              <a:rPr b="0" lang="en" sz="1400">
                <a:solidFill>
                  <a:schemeClr val="dk1"/>
                </a:solidFill>
              </a:rPr>
              <a:t>, </a:t>
            </a:r>
            <a:r>
              <a:rPr b="0" lang="en" sz="1400">
                <a:solidFill>
                  <a:schemeClr val="dk1"/>
                </a:solidFill>
              </a:rPr>
              <a:t>1-tap sign in seamlessly </a:t>
            </a:r>
            <a:r>
              <a:rPr b="0" lang="en" sz="1400">
                <a:solidFill>
                  <a:schemeClr val="dk1"/>
                </a:solidFill>
              </a:rPr>
              <a:t>integrated</a:t>
            </a:r>
            <a:r>
              <a:rPr b="0" lang="en" sz="1400">
                <a:solidFill>
                  <a:schemeClr val="dk1"/>
                </a:solidFill>
              </a:rPr>
              <a:t> in the shopping experience.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512" y="350032"/>
            <a:ext cx="2182300" cy="444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399" y="350032"/>
            <a:ext cx="2182300" cy="444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C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4294967295" type="title"/>
          </p:nvPr>
        </p:nvSpPr>
        <p:spPr>
          <a:xfrm>
            <a:off x="228600" y="923100"/>
            <a:ext cx="33114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1"/>
                </a:solidFill>
              </a:rPr>
              <a:t>Other improvements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Input autofill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Modal UI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Theming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Multi-get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Better metrics over impressions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438" y="350032"/>
            <a:ext cx="2182300" cy="444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651" y="350025"/>
            <a:ext cx="2182300" cy="4453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p Brand Presentation Template">
  <a:themeElements>
    <a:clrScheme name="Simple Light">
      <a:dk1>
        <a:srgbClr val="0F1721"/>
      </a:dk1>
      <a:lt1>
        <a:srgbClr val="F4F4ED"/>
      </a:lt1>
      <a:dk2>
        <a:srgbClr val="595959"/>
      </a:dk2>
      <a:lt2>
        <a:srgbClr val="EEEEEE"/>
      </a:lt2>
      <a:accent1>
        <a:srgbClr val="5433EB"/>
      </a:accent1>
      <a:accent2>
        <a:srgbClr val="F4F4ED"/>
      </a:accent2>
      <a:accent3>
        <a:srgbClr val="0F1721"/>
      </a:accent3>
      <a:accent4>
        <a:srgbClr val="A8A8A7"/>
      </a:accent4>
      <a:accent5>
        <a:srgbClr val="D354FF"/>
      </a:accent5>
      <a:accent6>
        <a:srgbClr val="EEFF41"/>
      </a:accent6>
      <a:hlink>
        <a:srgbClr val="5433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